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57" r:id="rId3"/>
    <p:sldId id="272" r:id="rId4"/>
    <p:sldId id="258" r:id="rId5"/>
    <p:sldId id="259" r:id="rId6"/>
    <p:sldId id="260" r:id="rId7"/>
    <p:sldId id="261" r:id="rId8"/>
    <p:sldId id="262" r:id="rId9"/>
    <p:sldId id="269" r:id="rId10"/>
    <p:sldId id="270" r:id="rId11"/>
    <p:sldId id="271" r:id="rId12"/>
    <p:sldId id="264" r:id="rId13"/>
    <p:sldId id="274" r:id="rId14"/>
    <p:sldId id="275" r:id="rId15"/>
    <p:sldId id="276" r:id="rId16"/>
    <p:sldId id="277" r:id="rId17"/>
    <p:sldId id="273" r:id="rId18"/>
  </p:sldIdLst>
  <p:sldSz cx="12188825" cy="6858000"/>
  <p:notesSz cx="6858000" cy="9144000"/>
  <p:embeddedFontLst>
    <p:embeddedFont>
      <p:font typeface="Century" panose="02040604050505020304" pitchFamily="18" charset="0"/>
      <p:regular r:id="rId21"/>
    </p:embeddedFont>
    <p:embeddedFont>
      <p:font typeface="Eras Light ITC" panose="020B0402030504020804" pitchFamily="34" charset="0"/>
      <p:regular r:id="rId22"/>
    </p:embeddedFont>
    <p:embeddedFont>
      <p:font typeface="微软雅黑" panose="020B0503020204020204" pitchFamily="34" charset="-122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3C7"/>
    <a:srgbClr val="0E4866"/>
    <a:srgbClr val="FFFFCC"/>
    <a:srgbClr val="D9544A"/>
    <a:srgbClr val="E2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>
        <p:scale>
          <a:sx n="75" d="100"/>
          <a:sy n="75" d="100"/>
        </p:scale>
        <p:origin x="498" y="12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82589-CB2F-4003-801D-095B67490E73}" type="datetimeFigureOut">
              <a:rPr lang="en-US"/>
              <a:t>11/1/2015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4844B-5D5D-4D8E-9E71-6B297DF4019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D4DBF-746C-4C25-853D-8A1CBE8404F4}" type="datetimeFigureOut">
              <a:rPr lang="en-US"/>
              <a:t>11/1/2015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0FDE7-FE71-46E3-9512-437B13AD5F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7162799" cy="990600"/>
          </a:xfrm>
        </p:spPr>
        <p:txBody>
          <a:bodyPr lIns="9144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anchor="t"/>
          <a:lstStyle>
            <a:lvl1pPr marL="0" indent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11/1/2015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DC1F7-A9E9-4D8B-8C97-C74523B2CF2A}" type="datetimeFigureOut">
              <a:rPr lang="en-US"/>
              <a:pPr/>
              <a:t>11/1/2015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70714"/>
          <a:stretch/>
        </p:blipFill>
        <p:spPr>
          <a:xfrm flipV="1">
            <a:off x="-1588" y="0"/>
            <a:ext cx="12188825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121888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" y="381000"/>
            <a:ext cx="12114212" cy="2895600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zh-CN" altLang="en-US" sz="9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宣告祷告</a:t>
            </a:r>
            <a:r>
              <a:rPr lang="en-US" altLang="zh-CN" sz="9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9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9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宣告神的旨意</a:t>
            </a:r>
            <a:r>
              <a:rPr lang="en-US" altLang="zh-CN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4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50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04614" y="1193529"/>
              <a:ext cx="12618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8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2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28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altLang="zh-CN" sz="2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17807" y="228137"/>
            <a:ext cx="1147545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我宣告，你</a:t>
            </a:r>
            <a:r>
              <a:rPr lang="zh-CN" altLang="en-US" sz="9600" b="1" dirty="0" smtClean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将</a:t>
            </a:r>
            <a:r>
              <a:rPr lang="zh-CN" altLang="en-US" sz="9600" b="1" dirty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带</a:t>
            </a:r>
            <a:r>
              <a:rPr lang="zh-CN" altLang="en-US" sz="9600" b="1" dirty="0" smtClean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领</a:t>
            </a:r>
            <a:r>
              <a:rPr lang="zh-CN" altLang="en-US" sz="9600" b="1" dirty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众人归向</a:t>
            </a:r>
            <a:r>
              <a:rPr lang="zh-CN" altLang="en-US" sz="115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耶稣基督</a:t>
            </a:r>
          </a:p>
        </p:txBody>
      </p:sp>
    </p:spTree>
    <p:extLst>
      <p:ext uri="{BB962C8B-B14F-4D97-AF65-F5344CB8AC3E}">
        <p14:creationId xmlns:p14="http://schemas.microsoft.com/office/powerpoint/2010/main" val="30055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34" b="17757"/>
          <a:stretch/>
        </p:blipFill>
        <p:spPr>
          <a:xfrm>
            <a:off x="-1" y="1752599"/>
            <a:ext cx="12188825" cy="5138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234" b="89952"/>
          <a:stretch/>
        </p:blipFill>
        <p:spPr>
          <a:xfrm flipV="1">
            <a:off x="-1588" y="1"/>
            <a:ext cx="12188825" cy="1752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31261" y="0"/>
            <a:ext cx="9155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愿你</a:t>
            </a:r>
            <a:r>
              <a:rPr lang="zh-CN" alt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成为</a:t>
            </a:r>
            <a:endParaRPr lang="en-US" altLang="zh-CN" sz="100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多</a:t>
            </a:r>
            <a:r>
              <a:rPr lang="zh-CN" altLang="en-US" sz="100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结果</a:t>
            </a:r>
            <a:r>
              <a:rPr lang="zh-CN" alt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子和</a:t>
            </a:r>
            <a:endParaRPr lang="en-US" altLang="zh-CN" sz="100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成功</a:t>
            </a:r>
            <a:r>
              <a:rPr lang="zh-CN" altLang="en-US" sz="100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的人</a:t>
            </a:r>
          </a:p>
        </p:txBody>
      </p:sp>
    </p:spTree>
    <p:extLst>
      <p:ext uri="{BB962C8B-B14F-4D97-AF65-F5344CB8AC3E}">
        <p14:creationId xmlns:p14="http://schemas.microsoft.com/office/powerpoint/2010/main" val="8182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55812" y="5942443"/>
            <a:ext cx="8305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民数记</a:t>
            </a:r>
            <a:r>
              <a:rPr lang="zh-CN" altLang="en-US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 </a:t>
            </a:r>
            <a:r>
              <a:rPr lang="en-US" altLang="zh-CN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6:24-27</a:t>
            </a:r>
            <a:endParaRPr lang="en-US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reflection blurRad="6350" stA="53000" endA="300" endPos="35500" dir="5400000" sy="-90000" algn="bl" rotWithShape="0"/>
              </a:effectLst>
              <a:latin typeface="Eras Light ITC" panose="020B04020305040208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5812" y="509296"/>
            <a:ext cx="866945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上 帝</a:t>
            </a:r>
            <a:endParaRPr lang="en-US" altLang="zh-CN" sz="115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祝福你</a:t>
            </a:r>
            <a:endParaRPr lang="en-US" altLang="zh-CN" sz="115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保守你</a:t>
            </a:r>
            <a:endParaRPr lang="zh-CN" altLang="en-US" sz="11500" dirty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83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bcdecatur.org/files/GraceToGlo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r="1112" b="23333"/>
          <a:stretch/>
        </p:blipFill>
        <p:spPr bwMode="auto">
          <a:xfrm flipH="1">
            <a:off x="-1588" y="0"/>
            <a:ext cx="12188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79412" y="728260"/>
            <a:ext cx="79248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主使祂的</a:t>
            </a:r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脸</a:t>
            </a:r>
            <a:endParaRPr lang="en-US" altLang="zh-CN" sz="11500" dirty="0" smtClean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向</a:t>
            </a:r>
            <a:r>
              <a:rPr lang="zh-CN" altLang="en-US" sz="11500" dirty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你发光，</a:t>
            </a:r>
            <a:endParaRPr lang="en-US" altLang="zh-CN" sz="11500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并恩待你。</a:t>
            </a:r>
            <a:endParaRPr lang="zh-CN" altLang="en-US" sz="11500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05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2381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7012" y="3962400"/>
            <a:ext cx="120380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主必转脸朝向</a:t>
            </a:r>
            <a:r>
              <a:rPr lang="zh-CN" altLang="en-US" sz="88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</a:t>
            </a:r>
            <a:endParaRPr lang="en-US" altLang="zh-CN" sz="8800" dirty="0" smtClean="0">
              <a:solidFill>
                <a:srgbClr val="FFFFCC"/>
              </a:solidFill>
              <a:effectLst>
                <a:glow rad="1397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zh-CN" altLang="en-US" sz="88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赐</a:t>
            </a:r>
            <a:r>
              <a:rPr lang="zh-CN" altLang="en-US" sz="8800" dirty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</a:t>
            </a:r>
            <a:r>
              <a:rPr lang="zh-CN" altLang="en-US" sz="88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平安</a:t>
            </a:r>
            <a:endParaRPr lang="zh-CN" altLang="en-US" sz="8800" dirty="0">
              <a:solidFill>
                <a:srgbClr val="FFFFCC"/>
              </a:solidFill>
              <a:effectLst>
                <a:glow rad="1397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46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015" r="36666"/>
          <a:stretch/>
        </p:blipFill>
        <p:spPr>
          <a:xfrm>
            <a:off x="0" y="0"/>
            <a:ext cx="12188825" cy="6870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82995" y="6055320"/>
            <a:ext cx="25074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The END</a:t>
            </a:r>
            <a:endParaRPr lang="en-US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Eras Light ITC" panose="020B04020305040208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3212" y="473000"/>
            <a:ext cx="716280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8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奉</a:t>
            </a:r>
            <a:endParaRPr lang="en-US" altLang="zh-CN" sz="88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耶稣</a:t>
            </a:r>
            <a:r>
              <a:rPr lang="zh-CN" altLang="en-US" sz="115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</a:t>
            </a:r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名</a:t>
            </a:r>
            <a:endParaRPr lang="en-US" altLang="zh-CN" sz="96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祝福</a:t>
            </a:r>
            <a:r>
              <a:rPr lang="zh-CN" altLang="en-US" sz="88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</a:t>
            </a:r>
            <a:r>
              <a:rPr lang="zh-CN" altLang="en-US" sz="8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！</a:t>
            </a:r>
            <a:endParaRPr lang="en-US" altLang="zh-CN" sz="88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阿门</a:t>
            </a:r>
            <a:r>
              <a:rPr lang="zh-CN" altLang="en-US" sz="88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906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70714"/>
          <a:stretch/>
        </p:blipFill>
        <p:spPr>
          <a:xfrm flipV="1">
            <a:off x="-1588" y="0"/>
            <a:ext cx="12188825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88825" cy="6096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267" y="228600"/>
            <a:ext cx="1203801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宣告</a:t>
            </a:r>
            <a:r>
              <a:rPr lang="zh-CN" alt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祷告</a:t>
            </a:r>
            <a:r>
              <a:rPr lang="en-US" altLang="zh-CN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宣告神的旨意</a:t>
            </a:r>
            <a:endParaRPr lang="zh-CN" altLang="en-US" sz="9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13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32212" y="533400"/>
            <a:ext cx="7848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愿耶稣的</a:t>
            </a:r>
            <a:endParaRPr lang="en-US" altLang="zh-CN" sz="115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r"/>
            <a:r>
              <a:rPr lang="zh-CN" alt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宝血</a:t>
            </a:r>
            <a:endParaRPr lang="en-US" altLang="zh-CN" sz="138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r"/>
            <a:r>
              <a:rPr lang="zh-CN" alt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遮盖</a:t>
            </a:r>
            <a:r>
              <a:rPr lang="zh-CN" altLang="en-US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</a:t>
            </a:r>
          </a:p>
        </p:txBody>
      </p:sp>
    </p:spTree>
    <p:extLst>
      <p:ext uri="{BB962C8B-B14F-4D97-AF65-F5344CB8AC3E}">
        <p14:creationId xmlns:p14="http://schemas.microsoft.com/office/powerpoint/2010/main" val="14404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04615" y="1193529"/>
              <a:ext cx="12618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2800" b="0" cap="none" spc="0" dirty="0" smtClean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920379" y="51635"/>
            <a:ext cx="6477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宣告</a:t>
            </a:r>
            <a:endParaRPr lang="en-US" altLang="zh-CN" sz="8800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你</a:t>
            </a:r>
            <a:r>
              <a:rPr lang="zh-CN" altLang="en-US" sz="88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</a:t>
            </a:r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身体</a:t>
            </a:r>
            <a:endParaRPr lang="en-US" altLang="zh-CN" sz="8800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大有</a:t>
            </a:r>
            <a:r>
              <a:rPr lang="zh-CN" altLang="en-US" sz="88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健康。</a:t>
            </a:r>
            <a:endParaRPr lang="en-US" altLang="zh-CN" sz="8800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没有</a:t>
            </a:r>
            <a:r>
              <a:rPr lang="zh-CN" altLang="en-US" sz="88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疾病</a:t>
            </a:r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！</a:t>
            </a:r>
            <a:endParaRPr lang="en-US" altLang="zh-CN" sz="8800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没有不适！</a:t>
            </a:r>
            <a:endParaRPr lang="zh-CN" altLang="en-US" sz="8800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46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904412" y="4876801"/>
            <a:ext cx="2334131" cy="2038252"/>
            <a:chOff x="6170612" y="990600"/>
            <a:chExt cx="1841164" cy="15763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431204" y="1193529"/>
              <a:ext cx="1238149" cy="9283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6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3600" b="0" cap="none" spc="0" dirty="0" smtClean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36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sz="36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31812" y="76200"/>
            <a:ext cx="10668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96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斥责</a:t>
            </a:r>
            <a:endParaRPr lang="en-US" altLang="zh-CN" sz="9600" dirty="0" smtClean="0"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所有的罪恶</a:t>
            </a:r>
            <a:r>
              <a:rPr lang="zh-CN" alt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魔鬼</a:t>
            </a:r>
            <a:endParaRPr lang="en-US" altLang="zh-CN" sz="8000" dirty="0" smtClean="0"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离开你。</a:t>
            </a:r>
            <a:endParaRPr lang="en-US" altLang="zh-CN" sz="8000" dirty="0" smtClean="0"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我要</a:t>
            </a:r>
            <a:r>
              <a:rPr lang="zh-CN" altLang="en-US" sz="96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打破</a:t>
            </a:r>
            <a:endParaRPr lang="en-US" altLang="zh-CN" sz="9600" dirty="0" smtClean="0"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你身上</a:t>
            </a:r>
            <a:r>
              <a:rPr lang="en-US" altLang="zh-CN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zh-CN" alt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一切</a:t>
            </a:r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的咒</a:t>
            </a:r>
            <a:r>
              <a:rPr lang="zh-CN" alt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诅</a:t>
            </a:r>
          </a:p>
        </p:txBody>
      </p:sp>
    </p:spTree>
    <p:extLst>
      <p:ext uri="{BB962C8B-B14F-4D97-AF65-F5344CB8AC3E}">
        <p14:creationId xmlns:p14="http://schemas.microsoft.com/office/powerpoint/2010/main" val="38161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4412" y="4876801"/>
            <a:ext cx="2334131" cy="2038252"/>
            <a:chOff x="6170612" y="990600"/>
            <a:chExt cx="1841164" cy="15763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31204" y="1193529"/>
              <a:ext cx="1238149" cy="9283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6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3600" b="0" cap="none" spc="0" dirty="0" smtClean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36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sz="36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27012" y="457200"/>
            <a:ext cx="7772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愿 神</a:t>
            </a:r>
            <a:endParaRPr lang="en-US" altLang="zh-CN" sz="8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赐给你</a:t>
            </a:r>
            <a:endParaRPr lang="en-US" altLang="zh-CN" sz="8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9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智慧 和</a:t>
            </a:r>
            <a:endParaRPr lang="en-US" altLang="zh-CN" sz="96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9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聪明</a:t>
            </a:r>
            <a:endParaRPr lang="zh-CN" altLang="en-US" sz="9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22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162175"/>
            <a:ext cx="12188823" cy="469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90396"/>
          <a:stretch/>
        </p:blipFill>
        <p:spPr>
          <a:xfrm flipH="1" flipV="1">
            <a:off x="3102" y="0"/>
            <a:ext cx="12188823" cy="21709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44314" y="1193529"/>
              <a:ext cx="15824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27012" y="1054056"/>
            <a:ext cx="90678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我宣告你全家</a:t>
            </a:r>
            <a:endParaRPr lang="en-US" altLang="zh-CN" sz="11500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必要</a:t>
            </a:r>
            <a:endParaRPr lang="en-US" altLang="zh-CN" sz="11500" dirty="0" smtClean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得救！</a:t>
            </a:r>
            <a:endParaRPr lang="zh-CN" altLang="en-US" sz="11500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3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04614" y="1193529"/>
              <a:ext cx="12618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8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2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28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altLang="zh-CN" sz="2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12812" y="533400"/>
            <a:ext cx="104394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9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宣告，你必要</a:t>
            </a:r>
            <a:endParaRPr lang="en-US" altLang="zh-CN" sz="96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胜过</a:t>
            </a:r>
            <a:r>
              <a:rPr lang="zh-CN" altLang="en-US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这个世界</a:t>
            </a:r>
          </a:p>
        </p:txBody>
      </p:sp>
    </p:spTree>
    <p:extLst>
      <p:ext uri="{BB962C8B-B14F-4D97-AF65-F5344CB8AC3E}">
        <p14:creationId xmlns:p14="http://schemas.microsoft.com/office/powerpoint/2010/main" val="21354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62820"/>
          <a:stretch/>
        </p:blipFill>
        <p:spPr>
          <a:xfrm flipV="1">
            <a:off x="-1588" y="1"/>
            <a:ext cx="12195923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8" y="2495550"/>
            <a:ext cx="12195923" cy="4362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447212" y="4419601"/>
            <a:ext cx="2791331" cy="2495452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67128" y="1193529"/>
              <a:ext cx="1136855" cy="8360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40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40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40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altLang="zh-CN" sz="40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3256" y="311246"/>
            <a:ext cx="1201153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我宣告，</a:t>
            </a:r>
            <a:r>
              <a:rPr lang="zh-CN" altLang="en-US" sz="96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你将要</a:t>
            </a:r>
            <a:endParaRPr lang="en-US" altLang="zh-CN" sz="96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zh-CN" altLang="en-US" sz="96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完成 </a:t>
            </a:r>
            <a:r>
              <a:rPr lang="zh-CN" altLang="en-US" sz="115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神给予 </a:t>
            </a:r>
            <a:r>
              <a:rPr lang="zh-CN" altLang="en-US" sz="96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的命运</a:t>
            </a:r>
            <a:endParaRPr lang="zh-CN" altLang="en-US" sz="96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53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000" b="15908"/>
          <a:stretch/>
        </p:blipFill>
        <p:spPr>
          <a:xfrm>
            <a:off x="5180012" y="7772400"/>
            <a:ext cx="7466012" cy="498274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447212" y="4419601"/>
            <a:ext cx="2791331" cy="2495452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67128" y="1193529"/>
              <a:ext cx="1136855" cy="8360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40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40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40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altLang="zh-CN" sz="40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121" y="145934"/>
            <a:ext cx="120380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7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宣告</a:t>
            </a:r>
            <a:r>
              <a:rPr lang="en-US" altLang="zh-CN" sz="7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,</a:t>
            </a:r>
            <a:r>
              <a:rPr lang="zh-CN" altLang="en-US" sz="7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你将要生活在圣洁中、时常学习神的话语，并能逃避魔鬼的诡计。</a:t>
            </a:r>
            <a:endParaRPr lang="zh-CN" altLang="en-US" sz="72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94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odgrain 16x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C20563B-C646-42AF-9D0D-76DF086793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Woodgrain nature presentation (widescreen)</Template>
  <TotalTime>0</TotalTime>
  <Words>279</Words>
  <Application>Microsoft Office PowerPoint</Application>
  <PresentationFormat>Custom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Century</vt:lpstr>
      <vt:lpstr>Arial</vt:lpstr>
      <vt:lpstr>Eras Light ITC</vt:lpstr>
      <vt:lpstr>微软雅黑</vt:lpstr>
      <vt:lpstr>Woodgrain 16x9</vt:lpstr>
      <vt:lpstr>宣告祷告 宣告神的旨意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Delcaration Prayers</dc:title>
  <dc:creator/>
  <cp:keywords>Declare</cp:keywords>
  <cp:lastModifiedBy/>
  <cp:revision>1</cp:revision>
  <dcterms:created xsi:type="dcterms:W3CDTF">2013-08-11T14:48:08Z</dcterms:created>
  <dcterms:modified xsi:type="dcterms:W3CDTF">2015-11-02T02:01:59Z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TC028011159991</vt:lpwstr>
  </property>
</Properties>
</file>