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798" autoAdjust="0"/>
  </p:normalViewPr>
  <p:slideViewPr>
    <p:cSldViewPr>
      <p:cViewPr varScale="1">
        <p:scale>
          <a:sx n="89" d="100"/>
          <a:sy n="89" d="100"/>
        </p:scale>
        <p:origin x="-3186" y="-11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C0505-A087-499D-A25B-9A490B9CFA26}" type="datetimeFigureOut">
              <a:rPr lang="en-US" smtClean="0"/>
              <a:t>5/24/2010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CA979-AF28-4454-AA5B-39E04AB4C2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C0505-A087-499D-A25B-9A490B9CFA26}" type="datetimeFigureOut">
              <a:rPr lang="en-US" smtClean="0"/>
              <a:t>5/24/2010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CA979-AF28-4454-AA5B-39E04AB4C2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C0505-A087-499D-A25B-9A490B9CFA26}" type="datetimeFigureOut">
              <a:rPr lang="en-US" smtClean="0"/>
              <a:t>5/24/2010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CA979-AF28-4454-AA5B-39E04AB4C2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C0505-A087-499D-A25B-9A490B9CFA26}" type="datetimeFigureOut">
              <a:rPr lang="en-US" smtClean="0"/>
              <a:t>5/24/2010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CA979-AF28-4454-AA5B-39E04AB4C2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C0505-A087-499D-A25B-9A490B9CFA26}" type="datetimeFigureOut">
              <a:rPr lang="en-US" smtClean="0"/>
              <a:t>5/24/2010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CA979-AF28-4454-AA5B-39E04AB4C2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C0505-A087-499D-A25B-9A490B9CFA26}" type="datetimeFigureOut">
              <a:rPr lang="en-US" smtClean="0"/>
              <a:t>5/24/2010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CA979-AF28-4454-AA5B-39E04AB4C2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C0505-A087-499D-A25B-9A490B9CFA26}" type="datetimeFigureOut">
              <a:rPr lang="en-US" smtClean="0"/>
              <a:t>5/24/2010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CA979-AF28-4454-AA5B-39E04AB4C2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C0505-A087-499D-A25B-9A490B9CFA26}" type="datetimeFigureOut">
              <a:rPr lang="en-US" smtClean="0"/>
              <a:t>5/24/2010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CA979-AF28-4454-AA5B-39E04AB4C2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C0505-A087-499D-A25B-9A490B9CFA26}" type="datetimeFigureOut">
              <a:rPr lang="en-US" smtClean="0"/>
              <a:t>5/24/2010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CA979-AF28-4454-AA5B-39E04AB4C2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C0505-A087-499D-A25B-9A490B9CFA26}" type="datetimeFigureOut">
              <a:rPr lang="en-US" smtClean="0"/>
              <a:t>5/24/2010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CA979-AF28-4454-AA5B-39E04AB4C2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C0505-A087-499D-A25B-9A490B9CFA26}" type="datetimeFigureOut">
              <a:rPr lang="en-US" smtClean="0"/>
              <a:t>5/24/2010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CA979-AF28-4454-AA5B-39E04AB4C2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DC0505-A087-499D-A25B-9A490B9CFA26}" type="datetimeFigureOut">
              <a:rPr lang="en-US" smtClean="0"/>
              <a:t>5/24/2010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FCA979-AF28-4454-AA5B-39E04AB4C24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6200" y="685800"/>
            <a:ext cx="2743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Many people around the world suffer from persecution.</a:t>
            </a:r>
          </a:p>
          <a:p>
            <a:endParaRPr lang="en-US" sz="1600" dirty="0" smtClean="0"/>
          </a:p>
          <a:p>
            <a:r>
              <a:rPr lang="en-US" sz="1600" dirty="0" smtClean="0"/>
              <a:t>In Rome, people were fed to hungry lions for their beliefs. </a:t>
            </a:r>
          </a:p>
          <a:p>
            <a:endParaRPr lang="en-US" sz="1600" dirty="0" smtClean="0"/>
          </a:p>
          <a:p>
            <a:endParaRPr lang="en-US" sz="1600" dirty="0"/>
          </a:p>
          <a:p>
            <a:r>
              <a:rPr lang="en-US" sz="1600" dirty="0" smtClean="0"/>
              <a:t>Forms of Persecution: In America, social persecution would happen </a:t>
            </a:r>
            <a:endParaRPr lang="en-US" sz="1600" dirty="0"/>
          </a:p>
        </p:txBody>
      </p:sp>
      <p:sp>
        <p:nvSpPr>
          <p:cNvPr id="4" name="Rectangle 3"/>
          <p:cNvSpPr/>
          <p:nvPr/>
        </p:nvSpPr>
        <p:spPr>
          <a:xfrm>
            <a:off x="0" y="68759"/>
            <a:ext cx="293868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Persecution</a:t>
            </a:r>
            <a:endParaRPr lang="en-US" sz="4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43601" y="152400"/>
            <a:ext cx="3761999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34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Robert</dc:creator>
  <cp:lastModifiedBy>Robert</cp:lastModifiedBy>
  <cp:revision>2</cp:revision>
  <dcterms:created xsi:type="dcterms:W3CDTF">2010-05-23T21:01:39Z</dcterms:created>
  <dcterms:modified xsi:type="dcterms:W3CDTF">2010-05-23T21:23:08Z</dcterms:modified>
</cp:coreProperties>
</file>